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3399"/>
    <a:srgbClr val="FF9900"/>
    <a:srgbClr val="33CCFF"/>
    <a:srgbClr val="66CCFF"/>
    <a:srgbClr val="CC99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302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5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031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134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70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19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5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196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9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3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89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FAFEE-8057-45E9-B8C0-7A78C9EB35B3}" type="datetimeFigureOut">
              <a:rPr lang="en-US" smtClean="0"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E9B2D-5D49-4CB4-A085-A46DFEB7DE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41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dhutchinson01@bellarmine.edu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.wm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http://www.youtube.com/watch?v=mv2AaUvlX70" TargetMode="Externa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BorRIdPdg8w" TargetMode="Externa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18" Type="http://schemas.microsoft.com/office/2007/relationships/hdphoto" Target="../media/hdphoto6.wdp"/><Relationship Id="rId3" Type="http://schemas.microsoft.com/office/2007/relationships/hdphoto" Target="../media/hdphoto2.wdp"/><Relationship Id="rId7" Type="http://schemas.openxmlformats.org/officeDocument/2006/relationships/slide" Target="slide6.xml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image" Target="../media/image5.png"/><Relationship Id="rId16" Type="http://schemas.microsoft.com/office/2007/relationships/hdphoto" Target="../media/hdphoto5.wdp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11" Type="http://schemas.microsoft.com/office/2007/relationships/hdphoto" Target="../media/hdphoto1.wdp"/><Relationship Id="rId5" Type="http://schemas.openxmlformats.org/officeDocument/2006/relationships/slide" Target="slide4.xml"/><Relationship Id="rId15" Type="http://schemas.openxmlformats.org/officeDocument/2006/relationships/image" Target="../media/image8.png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microsoft.com/office/2007/relationships/hdphoto" Target="../media/hdphoto3.wdp"/><Relationship Id="rId1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3" Type="http://schemas.openxmlformats.org/officeDocument/2006/relationships/slide" Target="slide3.xml"/><Relationship Id="rId7" Type="http://schemas.openxmlformats.org/officeDocument/2006/relationships/image" Target="../media/image6.png"/><Relationship Id="rId12" Type="http://schemas.microsoft.com/office/2007/relationships/hdphoto" Target="../media/hdphoto4.wdp"/><Relationship Id="rId17" Type="http://schemas.openxmlformats.org/officeDocument/2006/relationships/image" Target="../media/image10.png"/><Relationship Id="rId2" Type="http://schemas.openxmlformats.org/officeDocument/2006/relationships/slide" Target="slide2.xml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7.png"/><Relationship Id="rId5" Type="http://schemas.openxmlformats.org/officeDocument/2006/relationships/slide" Target="slide5.xml"/><Relationship Id="rId15" Type="http://schemas.openxmlformats.org/officeDocument/2006/relationships/image" Target="../media/image9.png"/><Relationship Id="rId10" Type="http://schemas.microsoft.com/office/2007/relationships/hdphoto" Target="../media/hdphoto1.wdp"/><Relationship Id="rId4" Type="http://schemas.openxmlformats.org/officeDocument/2006/relationships/slide" Target="slide4.xml"/><Relationship Id="rId9" Type="http://schemas.openxmlformats.org/officeDocument/2006/relationships/image" Target="../media/image1.png"/><Relationship Id="rId1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slide" Target="slide5.xml"/><Relationship Id="rId18" Type="http://schemas.microsoft.com/office/2007/relationships/hdphoto" Target="../media/hdphoto1.wdp"/><Relationship Id="rId3" Type="http://schemas.openxmlformats.org/officeDocument/2006/relationships/slide" Target="slide7.xml"/><Relationship Id="rId21" Type="http://schemas.openxmlformats.org/officeDocument/2006/relationships/image" Target="../media/image8.png"/><Relationship Id="rId7" Type="http://schemas.openxmlformats.org/officeDocument/2006/relationships/slide" Target="slide9.xml"/><Relationship Id="rId12" Type="http://schemas.openxmlformats.org/officeDocument/2006/relationships/slide" Target="slide4.xml"/><Relationship Id="rId17" Type="http://schemas.openxmlformats.org/officeDocument/2006/relationships/image" Target="../media/image1.png"/><Relationship Id="rId25" Type="http://schemas.openxmlformats.org/officeDocument/2006/relationships/image" Target="../media/image10.png"/><Relationship Id="rId2" Type="http://schemas.openxmlformats.org/officeDocument/2006/relationships/slide" Target="slide2.xml"/><Relationship Id="rId16" Type="http://schemas.microsoft.com/office/2007/relationships/hdphoto" Target="../media/hdphoto3.wdp"/><Relationship Id="rId20" Type="http://schemas.microsoft.com/office/2007/relationships/hdphoto" Target="../media/hdphoto4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11" Type="http://schemas.openxmlformats.org/officeDocument/2006/relationships/slide" Target="slide3.xml"/><Relationship Id="rId24" Type="http://schemas.microsoft.com/office/2007/relationships/hdphoto" Target="../media/hdphoto6.wdp"/><Relationship Id="rId5" Type="http://schemas.openxmlformats.org/officeDocument/2006/relationships/slide" Target="slide8.xml"/><Relationship Id="rId15" Type="http://schemas.openxmlformats.org/officeDocument/2006/relationships/image" Target="../media/image6.png"/><Relationship Id="rId23" Type="http://schemas.openxmlformats.org/officeDocument/2006/relationships/image" Target="../media/image9.png"/><Relationship Id="rId10" Type="http://schemas.openxmlformats.org/officeDocument/2006/relationships/image" Target="../media/image14.wmf"/><Relationship Id="rId19" Type="http://schemas.openxmlformats.org/officeDocument/2006/relationships/image" Target="../media/image7.png"/><Relationship Id="rId4" Type="http://schemas.openxmlformats.org/officeDocument/2006/relationships/image" Target="../media/image11.wmf"/><Relationship Id="rId9" Type="http://schemas.openxmlformats.org/officeDocument/2006/relationships/slide" Target="slide10.xml"/><Relationship Id="rId14" Type="http://schemas.openxmlformats.org/officeDocument/2006/relationships/slide" Target="slide6.xml"/><Relationship Id="rId22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microsoft.com/office/2007/relationships/hdphoto" Target="../media/hdphoto1.wdp"/><Relationship Id="rId1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slide" Target="slide4.xml"/><Relationship Id="rId12" Type="http://schemas.openxmlformats.org/officeDocument/2006/relationships/image" Target="../media/image1.png"/><Relationship Id="rId17" Type="http://schemas.microsoft.com/office/2007/relationships/hdphoto" Target="../media/hdphoto5.wdp"/><Relationship Id="rId2" Type="http://schemas.openxmlformats.org/officeDocument/2006/relationships/slide" Target="slide2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microsoft.com/office/2007/relationships/hdphoto" Target="../media/hdphoto3.wdp"/><Relationship Id="rId5" Type="http://schemas.openxmlformats.org/officeDocument/2006/relationships/hyperlink" Target="file:///\\storage2\dhutchinson01\Student%20Rubric.docx" TargetMode="External"/><Relationship Id="rId15" Type="http://schemas.microsoft.com/office/2007/relationships/hdphoto" Target="../media/hdphoto4.wdp"/><Relationship Id="rId10" Type="http://schemas.openxmlformats.org/officeDocument/2006/relationships/image" Target="../media/image6.png"/><Relationship Id="rId19" Type="http://schemas.microsoft.com/office/2007/relationships/hdphoto" Target="../media/hdphoto6.wdp"/><Relationship Id="rId4" Type="http://schemas.openxmlformats.org/officeDocument/2006/relationships/hyperlink" Target="file:///\\storage2\dhutchinson01\Teacher%20Rubric.docx" TargetMode="External"/><Relationship Id="rId9" Type="http://schemas.openxmlformats.org/officeDocument/2006/relationships/slide" Target="slide6.xml"/><Relationship Id="rId1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microsoft.com/office/2007/relationships/hdphoto" Target="../media/hdphoto4.wdp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image" Target="../media/image7.png"/><Relationship Id="rId17" Type="http://schemas.microsoft.com/office/2007/relationships/hdphoto" Target="../media/hdphoto6.wdp"/><Relationship Id="rId2" Type="http://schemas.openxmlformats.org/officeDocument/2006/relationships/image" Target="../media/image10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microsoft.com/office/2007/relationships/hdphoto" Target="../media/hdphoto1.wdp"/><Relationship Id="rId5" Type="http://schemas.openxmlformats.org/officeDocument/2006/relationships/slide" Target="slide4.xml"/><Relationship Id="rId15" Type="http://schemas.microsoft.com/office/2007/relationships/hdphoto" Target="../media/hdphoto5.wdp"/><Relationship Id="rId10" Type="http://schemas.openxmlformats.org/officeDocument/2006/relationships/image" Target="../media/image1.png"/><Relationship Id="rId4" Type="http://schemas.openxmlformats.org/officeDocument/2006/relationships/slide" Target="slide3.xml"/><Relationship Id="rId9" Type="http://schemas.microsoft.com/office/2007/relationships/hdphoto" Target="../media/hdphoto3.wdp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http://www.youtube.com/watch?v=mv2AaUvlX70" TargetMode="Externa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youtube.com/watch?v=BorRIdPdg8w" TargetMode="Externa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mv2AaUvlX70" TargetMode="External"/><Relationship Id="rId3" Type="http://schemas.openxmlformats.org/officeDocument/2006/relationships/image" Target="../media/image15.wmf"/><Relationship Id="rId7" Type="http://schemas.openxmlformats.org/officeDocument/2006/relationships/hyperlink" Target="http://www.youtube.com/watch?v=BorRIdPdg8w" TargetMode="Externa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mv2AaUvlX70" TargetMode="External"/><Relationship Id="rId3" Type="http://schemas.openxmlformats.org/officeDocument/2006/relationships/image" Target="../media/image16.wmf"/><Relationship Id="rId7" Type="http://schemas.openxmlformats.org/officeDocument/2006/relationships/hyperlink" Target="http://www.youtube.com/watch?v=BorRIdPdg8w" TargetMode="Externa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7.png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981200"/>
            <a:ext cx="2286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ritannic Bold" pitchFamily="34" charset="0"/>
              </a:rPr>
              <a:t>The Four Seasons </a:t>
            </a:r>
            <a:endParaRPr lang="en-US" sz="4400" dirty="0">
              <a:latin typeface="Britannic Bold" pitchFamily="34" charset="0"/>
            </a:endParaRPr>
          </a:p>
        </p:txBody>
      </p:sp>
      <p:pic>
        <p:nvPicPr>
          <p:cNvPr id="2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44" y="228600"/>
            <a:ext cx="1619956" cy="161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dhutchinson01\AppData\Local\Microsoft\Windows\Temporary Internet Files\Content.IE5\1V5SGB06\MC90041353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44" y="5257800"/>
            <a:ext cx="1742405" cy="146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hutchinson01\AppData\Local\Microsoft\Windows\Temporary Internet Files\Content.IE5\SUWJGF99\MC90023793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918525"/>
            <a:ext cx="1219200" cy="155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dhutchinson01\AppData\Local\Microsoft\Windows\Temporary Internet Files\Content.IE5\DHRX4O9N\MC90019971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5902"/>
            <a:ext cx="1524000" cy="172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71800" y="54864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Teacher’s E-mail </a:t>
            </a:r>
          </a:p>
          <a:p>
            <a:pPr algn="ctr"/>
            <a:r>
              <a:rPr lang="en-US" dirty="0" smtClean="0">
                <a:hlinkClick r:id="rId8"/>
              </a:rPr>
              <a:t>dhutchinson01@bellarmine.edu</a:t>
            </a:r>
            <a:endParaRPr lang="en-US" dirty="0" smtClean="0"/>
          </a:p>
          <a:p>
            <a:pPr algn="ctr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Grade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6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hutchinson01\AppData\Local\Microsoft\Windows\Temporary Internet Files\Content.IE5\J2IBS0WD\MC900434463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649" y="228600"/>
            <a:ext cx="3528152" cy="142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4400" y="2180272"/>
            <a:ext cx="670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the months during </a:t>
            </a:r>
            <a:r>
              <a:rPr lang="en-US" dirty="0" smtClean="0">
                <a:latin typeface="Britannic Bold" pitchFamily="34" charset="0"/>
              </a:rPr>
              <a:t>winter?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is the weather usually like during </a:t>
            </a:r>
            <a:r>
              <a:rPr lang="en-US" dirty="0" smtClean="0">
                <a:latin typeface="Britannic Bold" pitchFamily="34" charset="0"/>
              </a:rPr>
              <a:t>winter?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some holidays during the </a:t>
            </a:r>
            <a:r>
              <a:rPr lang="en-US" dirty="0" smtClean="0">
                <a:latin typeface="Britannic Bold" pitchFamily="34" charset="0"/>
              </a:rPr>
              <a:t>winter </a:t>
            </a:r>
            <a:r>
              <a:rPr lang="en-US" dirty="0">
                <a:latin typeface="Britannic Bold" pitchFamily="34" charset="0"/>
              </a:rPr>
              <a:t>months?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List some fun things you like to do in the </a:t>
            </a:r>
            <a:r>
              <a:rPr lang="en-US" dirty="0" smtClean="0">
                <a:latin typeface="Britannic Bold" pitchFamily="34" charset="0"/>
              </a:rPr>
              <a:t>winter, </a:t>
            </a:r>
            <a:r>
              <a:rPr lang="en-US" dirty="0">
                <a:latin typeface="Britannic Bold" pitchFamily="34" charset="0"/>
              </a:rPr>
              <a:t>and what other people could do in the </a:t>
            </a:r>
            <a:r>
              <a:rPr lang="en-US" dirty="0" smtClean="0">
                <a:latin typeface="Britannic Bold" pitchFamily="34" charset="0"/>
              </a:rPr>
              <a:t>winter.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49454" y="5336364"/>
            <a:ext cx="34655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4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See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your teacher to get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doll. Go through the box of clothes and pick out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outfits that you could wear during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winter.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Dress your dolls in these clothes.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088642" y="3981271"/>
            <a:ext cx="3188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Once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 did research you need to start putting your poster together. You will want to include your information along with some pictures.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1" y="457200"/>
            <a:ext cx="4953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Britannic Bold" pitchFamily="34" charset="0"/>
              </a:rPr>
              <a:t>You will be researching </a:t>
            </a:r>
            <a:r>
              <a:rPr lang="en-US" dirty="0" smtClean="0">
                <a:latin typeface="Britannic Bold" pitchFamily="34" charset="0"/>
              </a:rPr>
              <a:t>WINTER!!</a:t>
            </a:r>
          </a:p>
          <a:p>
            <a:endParaRPr lang="en-US" dirty="0"/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1.</a:t>
            </a:r>
            <a:r>
              <a:rPr lang="en-US" dirty="0" smtClean="0"/>
              <a:t>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Get on the computer with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assistance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from your teacher or an adult.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While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researching you will need to find the answers to these four questions: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53401" y="64124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pic>
        <p:nvPicPr>
          <p:cNvPr id="8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92" y="60198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3860047"/>
            <a:ext cx="3124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2. Watch the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6"/>
              </a:rPr>
              <a:t> video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provided to help you answer the questions. After you have watched the video you will need to listen and follow along with the 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7"/>
              </a:rPr>
              <a:t>song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to find some fun activities!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48600" y="5257800"/>
            <a:ext cx="145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When you are done click here </a:t>
            </a:r>
          </a:p>
        </p:txBody>
      </p:sp>
    </p:spTree>
    <p:extLst>
      <p:ext uri="{BB962C8B-B14F-4D97-AF65-F5344CB8AC3E}">
        <p14:creationId xmlns:p14="http://schemas.microsoft.com/office/powerpoint/2010/main" val="2991030205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34" b="91921" l="7157" r="89861">
                        <a14:foregroundMark x1="36183" y1="32053" x2="36183" y2="32053"/>
                        <a14:foregroundMark x1="35388" y1="32053" x2="35388" y2="32053"/>
                        <a14:foregroundMark x1="45129" y1="32450" x2="45129" y2="32450"/>
                        <a14:foregroundMark x1="39960" y1="39073" x2="39960" y2="39073"/>
                        <a14:foregroundMark x1="34990" y1="42384" x2="34990" y2="42384"/>
                        <a14:foregroundMark x1="36382" y1="42384" x2="36382" y2="42384"/>
                        <a14:foregroundMark x1="45129" y1="29536" x2="45129" y2="29536"/>
                        <a14:foregroundMark x1="33400" y1="41589" x2="33400" y2="41589"/>
                        <a14:foregroundMark x1="16103" y1="88874" x2="16103" y2="88874"/>
                        <a14:foregroundMark x1="17893" y1="83709" x2="17893" y2="83709"/>
                        <a14:foregroundMark x1="21272" y1="82119" x2="21272" y2="82119"/>
                        <a14:foregroundMark x1="13718" y1="87417" x2="13718" y2="87417"/>
                        <a14:foregroundMark x1="66004" y1="79470" x2="66004" y2="79470"/>
                        <a14:foregroundMark x1="66004" y1="80795" x2="66004" y2="80795"/>
                        <a14:foregroundMark x1="66004" y1="80795" x2="66004" y2="80795"/>
                        <a14:foregroundMark x1="66799" y1="80795" x2="66799" y2="80795"/>
                        <a14:foregroundMark x1="12525" y1="89272" x2="12525" y2="89272"/>
                        <a14:foregroundMark x1="35189" y1="41589" x2="35189" y2="41589"/>
                        <a14:foregroundMark x1="37376" y1="42781" x2="37376" y2="42781"/>
                        <a14:foregroundMark x1="64215" y1="81060" x2="64215" y2="810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33" y="1322791"/>
            <a:ext cx="3129267" cy="469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05200" y="2819400"/>
            <a:ext cx="426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“Hello everybody! My name is Daniel I am in first grade, we were asked to write a paper explaining the four seasons. We need to know what </a:t>
            </a:r>
            <a:r>
              <a:rPr lang="en-US" dirty="0"/>
              <a:t>months are in that season, what the weather is like, what holidays occur, and what are some fun things </a:t>
            </a:r>
            <a:r>
              <a:rPr lang="en-US" dirty="0" smtClean="0"/>
              <a:t>I could </a:t>
            </a:r>
            <a:r>
              <a:rPr lang="en-US" dirty="0"/>
              <a:t>do during that season. </a:t>
            </a:r>
            <a:r>
              <a:rPr lang="en-US" dirty="0" smtClean="0"/>
              <a:t>But I have a problem, I hardly know anything about the seasons! I need some help, </a:t>
            </a:r>
            <a:r>
              <a:rPr lang="en-US" b="1" dirty="0" smtClean="0">
                <a:solidFill>
                  <a:srgbClr val="FF0000"/>
                </a:solidFill>
              </a:rPr>
              <a:t>do you think you could help me?”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2917003" y="152400"/>
            <a:ext cx="1121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Task</a:t>
            </a:r>
            <a:endParaRPr lang="en-US" sz="1400" dirty="0">
              <a:latin typeface="Broadway" pitchFamily="82" charset="0"/>
            </a:endParaRPr>
          </a:p>
        </p:txBody>
      </p:sp>
      <p:sp>
        <p:nvSpPr>
          <p:cNvPr id="12" name="TextBox 11">
            <a:hlinkClick r:id="rId5" action="ppaction://hlinksldjump"/>
          </p:cNvPr>
          <p:cNvSpPr txBox="1"/>
          <p:nvPr/>
        </p:nvSpPr>
        <p:spPr>
          <a:xfrm>
            <a:off x="3874208" y="545068"/>
            <a:ext cx="157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13" name="TextBox 12">
            <a:hlinkClick r:id="rId6" action="ppaction://hlinksldjump"/>
          </p:cNvPr>
          <p:cNvSpPr txBox="1"/>
          <p:nvPr/>
        </p:nvSpPr>
        <p:spPr>
          <a:xfrm>
            <a:off x="4876800" y="164068"/>
            <a:ext cx="135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Evaluation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>
            <a:hlinkClick r:id="rId7" action="ppaction://hlinksldjump"/>
          </p:cNvPr>
          <p:cNvSpPr txBox="1"/>
          <p:nvPr/>
        </p:nvSpPr>
        <p:spPr>
          <a:xfrm>
            <a:off x="6234714" y="606623"/>
            <a:ext cx="1383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Conclusion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5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86" y="520824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44" y="460177"/>
            <a:ext cx="491956" cy="49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hlinkClick r:id="rId14" action="ppaction://hlinksldjump"/>
          </p:cNvPr>
          <p:cNvSpPr txBox="1"/>
          <p:nvPr/>
        </p:nvSpPr>
        <p:spPr>
          <a:xfrm>
            <a:off x="1285303" y="621268"/>
            <a:ext cx="145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5" name="Picture 11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8034" y="267577"/>
            <a:ext cx="526940" cy="2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1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434" y="267575"/>
            <a:ext cx="526942" cy="29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4" y="533400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ction Button: Home 1">
            <a:hlinkClick r:id="rId14" action="ppaction://hlinksldjump" highlightClick="1"/>
          </p:cNvPr>
          <p:cNvSpPr/>
          <p:nvPr/>
        </p:nvSpPr>
        <p:spPr>
          <a:xfrm>
            <a:off x="8534400" y="6248400"/>
            <a:ext cx="533400" cy="5334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06" y="223163"/>
            <a:ext cx="444696" cy="44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80106" y="231580"/>
            <a:ext cx="454220" cy="45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889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8534400" y="6248400"/>
            <a:ext cx="533400" cy="5334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16859" y="1295400"/>
            <a:ext cx="15119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ndalus" pitchFamily="18" charset="-78"/>
                <a:cs typeface="Andalus" pitchFamily="18" charset="-78"/>
              </a:rPr>
              <a:t>Your Tasks:</a:t>
            </a:r>
            <a:endParaRPr lang="en-US" sz="36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048" name="TextBox 2047"/>
          <p:cNvSpPr txBox="1"/>
          <p:nvPr/>
        </p:nvSpPr>
        <p:spPr>
          <a:xfrm>
            <a:off x="3851462" y="3476469"/>
            <a:ext cx="22097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Task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2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: 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Make a poster of your season. This will include the information that you have researched. Be creative!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5811988" y="4570274"/>
            <a:ext cx="23414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Task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: </a:t>
            </a: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I will provide two dolls, you will need to find two  correct outfit (also provided) and dress your dolls and present them and your poster for the class. 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051" name="TextBox 2050"/>
          <p:cNvSpPr txBox="1"/>
          <p:nvPr/>
        </p:nvSpPr>
        <p:spPr>
          <a:xfrm>
            <a:off x="1889594" y="1827074"/>
            <a:ext cx="20728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Task 1: To help Daniel first you will need to use the computer to research your season and answer four questions that are provided on the process page.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1" name="TextBox 20">
            <a:hlinkClick r:id="rId3" action="ppaction://hlinksldjump"/>
          </p:cNvPr>
          <p:cNvSpPr txBox="1"/>
          <p:nvPr/>
        </p:nvSpPr>
        <p:spPr>
          <a:xfrm>
            <a:off x="2917003" y="152400"/>
            <a:ext cx="1121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Task</a:t>
            </a:r>
            <a:endParaRPr lang="en-US" sz="1400" dirty="0">
              <a:latin typeface="Broadway" pitchFamily="82" charset="0"/>
            </a:endParaRPr>
          </a:p>
        </p:txBody>
      </p:sp>
      <p:sp>
        <p:nvSpPr>
          <p:cNvPr id="31" name="TextBox 30">
            <a:hlinkClick r:id="rId4" action="ppaction://hlinksldjump"/>
          </p:cNvPr>
          <p:cNvSpPr txBox="1"/>
          <p:nvPr/>
        </p:nvSpPr>
        <p:spPr>
          <a:xfrm>
            <a:off x="3874208" y="545068"/>
            <a:ext cx="157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2" name="TextBox 31">
            <a:hlinkClick r:id="rId5" action="ppaction://hlinksldjump"/>
          </p:cNvPr>
          <p:cNvSpPr txBox="1"/>
          <p:nvPr/>
        </p:nvSpPr>
        <p:spPr>
          <a:xfrm>
            <a:off x="4876800" y="164068"/>
            <a:ext cx="135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Evaluation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6" name="TextBox 35">
            <a:hlinkClick r:id="rId6" action="ppaction://hlinksldjump"/>
          </p:cNvPr>
          <p:cNvSpPr txBox="1"/>
          <p:nvPr/>
        </p:nvSpPr>
        <p:spPr>
          <a:xfrm>
            <a:off x="6234714" y="606623"/>
            <a:ext cx="1383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Conclusion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8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86" y="520824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44" y="460177"/>
            <a:ext cx="491956" cy="49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>
            <a:hlinkClick r:id="rId2" action="ppaction://hlinksldjump"/>
          </p:cNvPr>
          <p:cNvSpPr txBox="1"/>
          <p:nvPr/>
        </p:nvSpPr>
        <p:spPr>
          <a:xfrm>
            <a:off x="1285303" y="621268"/>
            <a:ext cx="145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2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8034" y="267577"/>
            <a:ext cx="526940" cy="2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434" y="267575"/>
            <a:ext cx="526942" cy="29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4" y="533400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06" y="223163"/>
            <a:ext cx="444696" cy="44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80106" y="231580"/>
            <a:ext cx="454220" cy="45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0621"/>
            <a:ext cx="1292225" cy="194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21936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8534400" y="6248400"/>
            <a:ext cx="533400" cy="5334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4" descr="C:\Users\dhutchinson01\AppData\Local\Microsoft\Windows\Temporary Internet Files\Content.IE5\4I946JQ1\MC900138777[1].wmf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971" y="1558763"/>
            <a:ext cx="1445335" cy="77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dhutchinson01\AppData\Local\Microsoft\Windows\Temporary Internet Files\Content.IE5\4I946JQ1\MC900434461[1].wm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971" y="2929226"/>
            <a:ext cx="1283819" cy="91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C:\Users\dhutchinson01\AppData\Local\Microsoft\Windows\Temporary Internet Files\Content.IE5\7N1DRXDM\MC900434459[1].wmf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682" y="5367626"/>
            <a:ext cx="1612847" cy="88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C:\Users\dhutchinson01\AppData\Local\Microsoft\Windows\Temporary Internet Files\Content.IE5\J2IBS0WD\MC900434463[1].wmf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949" y="4343400"/>
            <a:ext cx="1552608" cy="62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6408" y="1571685"/>
            <a:ext cx="182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Process:</a:t>
            </a:r>
            <a:endParaRPr lang="en-US" sz="32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90104" y="1952685"/>
            <a:ext cx="27390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>
                <a:latin typeface="Aparajita" pitchFamily="34" charset="0"/>
                <a:cs typeface="Aparajita" pitchFamily="34" charset="0"/>
              </a:rPr>
              <a:t>Choose a group. Your group should have three people plus yourself. So a total of 4 people.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parajita" pitchFamily="34" charset="0"/>
                <a:cs typeface="Aparajita" pitchFamily="34" charset="0"/>
              </a:rPr>
              <a:t>Once you have found  your group I will come around and let you draw to see what season you will be researching. 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parajita" pitchFamily="34" charset="0"/>
                <a:cs typeface="Aparajita" pitchFamily="34" charset="0"/>
              </a:rPr>
              <a:t>Once you have your season, click on the name of your season. </a:t>
            </a:r>
          </a:p>
          <a:p>
            <a:pPr marL="342900" indent="-342900">
              <a:buAutoNum type="arabicParenR"/>
            </a:pPr>
            <a:r>
              <a:rPr lang="en-US" dirty="0" smtClean="0">
                <a:latin typeface="Aparajita" pitchFamily="34" charset="0"/>
                <a:cs typeface="Aparajita" pitchFamily="34" charset="0"/>
              </a:rPr>
              <a:t>After you click on your season you will need to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follow the directions on your seasons page.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3" name="TextBox 22">
            <a:hlinkClick r:id="rId11" action="ppaction://hlinksldjump"/>
          </p:cNvPr>
          <p:cNvSpPr txBox="1"/>
          <p:nvPr/>
        </p:nvSpPr>
        <p:spPr>
          <a:xfrm>
            <a:off x="2917003" y="152400"/>
            <a:ext cx="1121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Task</a:t>
            </a:r>
            <a:endParaRPr lang="en-US" sz="1400" dirty="0">
              <a:latin typeface="Broadway" pitchFamily="82" charset="0"/>
            </a:endParaRPr>
          </a:p>
        </p:txBody>
      </p:sp>
      <p:sp>
        <p:nvSpPr>
          <p:cNvPr id="31" name="TextBox 30">
            <a:hlinkClick r:id="rId12" action="ppaction://hlinksldjump"/>
          </p:cNvPr>
          <p:cNvSpPr txBox="1"/>
          <p:nvPr/>
        </p:nvSpPr>
        <p:spPr>
          <a:xfrm>
            <a:off x="3874208" y="545068"/>
            <a:ext cx="157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32" name="TextBox 31">
            <a:hlinkClick r:id="rId13" action="ppaction://hlinksldjump"/>
          </p:cNvPr>
          <p:cNvSpPr txBox="1"/>
          <p:nvPr/>
        </p:nvSpPr>
        <p:spPr>
          <a:xfrm>
            <a:off x="4876800" y="164068"/>
            <a:ext cx="135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Evaluation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TextBox 32">
            <a:hlinkClick r:id="rId14" action="ppaction://hlinksldjump"/>
          </p:cNvPr>
          <p:cNvSpPr txBox="1"/>
          <p:nvPr/>
        </p:nvSpPr>
        <p:spPr>
          <a:xfrm>
            <a:off x="6234714" y="606623"/>
            <a:ext cx="1383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Conclusion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4" name="Picture 4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86" y="520824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44" y="460177"/>
            <a:ext cx="491956" cy="49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7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TextBox 36">
            <a:hlinkClick r:id="rId2" action="ppaction://hlinksldjump"/>
          </p:cNvPr>
          <p:cNvSpPr txBox="1"/>
          <p:nvPr/>
        </p:nvSpPr>
        <p:spPr>
          <a:xfrm>
            <a:off x="1285303" y="621268"/>
            <a:ext cx="145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8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8034" y="267577"/>
            <a:ext cx="526940" cy="2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434" y="267575"/>
            <a:ext cx="526942" cy="29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4" y="533400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" name="Picture 2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06" y="223163"/>
            <a:ext cx="444696" cy="44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2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80106" y="231580"/>
            <a:ext cx="454220" cy="45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0621"/>
            <a:ext cx="1292225" cy="194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529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:dissolve/>
      </p:transition>
    </mc:Choice>
    <mc:Fallback>
      <p:transition spd="slow" advClick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8519391" y="6248400"/>
            <a:ext cx="533400" cy="503382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0621"/>
            <a:ext cx="1292225" cy="194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65882" y="2042517"/>
            <a:ext cx="24393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latin typeface="Andalus" pitchFamily="18" charset="-78"/>
                <a:cs typeface="Andalus" pitchFamily="18" charset="-78"/>
              </a:rPr>
              <a:t>Evaluation</a:t>
            </a:r>
            <a:endParaRPr lang="en-US" sz="3200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3460" y="3867090"/>
            <a:ext cx="3336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parajita" pitchFamily="34" charset="0"/>
                <a:cs typeface="Aparajita" pitchFamily="34" charset="0"/>
                <a:hlinkClick r:id="rId4" action="ppaction://hlinkfile"/>
              </a:rPr>
              <a:t>Teacher’s Rubric </a:t>
            </a:r>
            <a:endParaRPr lang="en-US" sz="2000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73460" y="3172360"/>
            <a:ext cx="3336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parajita" pitchFamily="34" charset="0"/>
                <a:cs typeface="Aparajita" pitchFamily="34" charset="0"/>
                <a:hlinkClick r:id="rId5" action="ppaction://hlinkfile"/>
              </a:rPr>
              <a:t>Student Rubric </a:t>
            </a:r>
            <a:endParaRPr lang="en-US" sz="2000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22" name="TextBox 21">
            <a:hlinkClick r:id="rId6" action="ppaction://hlinksldjump"/>
          </p:cNvPr>
          <p:cNvSpPr txBox="1"/>
          <p:nvPr/>
        </p:nvSpPr>
        <p:spPr>
          <a:xfrm>
            <a:off x="2917003" y="152400"/>
            <a:ext cx="1121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Task</a:t>
            </a:r>
            <a:endParaRPr lang="en-US" sz="1400" dirty="0">
              <a:latin typeface="Broadway" pitchFamily="82" charset="0"/>
            </a:endParaRPr>
          </a:p>
        </p:txBody>
      </p:sp>
      <p:sp>
        <p:nvSpPr>
          <p:cNvPr id="23" name="TextBox 22">
            <a:hlinkClick r:id="rId7" action="ppaction://hlinksldjump"/>
          </p:cNvPr>
          <p:cNvSpPr txBox="1"/>
          <p:nvPr/>
        </p:nvSpPr>
        <p:spPr>
          <a:xfrm>
            <a:off x="3874208" y="545068"/>
            <a:ext cx="157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27" name="TextBox 26">
            <a:hlinkClick r:id="rId8" action="ppaction://hlinksldjump"/>
          </p:cNvPr>
          <p:cNvSpPr txBox="1"/>
          <p:nvPr/>
        </p:nvSpPr>
        <p:spPr>
          <a:xfrm>
            <a:off x="4876800" y="164068"/>
            <a:ext cx="135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Evaluation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TextBox 30">
            <a:hlinkClick r:id="rId9" action="ppaction://hlinksldjump"/>
          </p:cNvPr>
          <p:cNvSpPr txBox="1"/>
          <p:nvPr/>
        </p:nvSpPr>
        <p:spPr>
          <a:xfrm>
            <a:off x="6234714" y="606623"/>
            <a:ext cx="1383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Conclusion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2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86" y="520824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44" y="460177"/>
            <a:ext cx="491956" cy="49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7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>
            <a:hlinkClick r:id="rId2" action="ppaction://hlinksldjump"/>
          </p:cNvPr>
          <p:cNvSpPr txBox="1"/>
          <p:nvPr/>
        </p:nvSpPr>
        <p:spPr>
          <a:xfrm>
            <a:off x="1285303" y="621268"/>
            <a:ext cx="145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6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8034" y="267577"/>
            <a:ext cx="526940" cy="2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11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434" y="267575"/>
            <a:ext cx="526942" cy="29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4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4" y="533400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06" y="223163"/>
            <a:ext cx="444696" cy="44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80106" y="231580"/>
            <a:ext cx="454220" cy="45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2195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ripple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0621"/>
            <a:ext cx="1292225" cy="194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Action Button: Home 2">
            <a:hlinkClick r:id="rId3" action="ppaction://hlinksldjump" highlightClick="1"/>
          </p:cNvPr>
          <p:cNvSpPr/>
          <p:nvPr/>
        </p:nvSpPr>
        <p:spPr>
          <a:xfrm>
            <a:off x="8534400" y="6248400"/>
            <a:ext cx="533400" cy="533400"/>
          </a:xfrm>
          <a:prstGeom prst="actionButtonHo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1752600"/>
            <a:ext cx="61722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ndalus" pitchFamily="18" charset="-78"/>
                <a:cs typeface="Andalus" pitchFamily="18" charset="-78"/>
              </a:rPr>
              <a:t>Congratulations!</a:t>
            </a:r>
            <a:r>
              <a:rPr lang="en-US" sz="32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You have finished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your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seasons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project and helped Daniel with his paper!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You should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now know the four different seasons, what the weather is like, how to dress, what months, and some fun activities to do during your season. </a:t>
            </a:r>
            <a:endParaRPr lang="en-US" sz="3200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10764" y="3600271"/>
            <a:ext cx="3637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Now you can use what you learned in class and during your season you can know what to do, how to dress, and what to celebrate! </a:t>
            </a:r>
            <a:endParaRPr lang="en-US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22" name="TextBox 21">
            <a:hlinkClick r:id="rId4" action="ppaction://hlinksldjump"/>
          </p:cNvPr>
          <p:cNvSpPr txBox="1"/>
          <p:nvPr/>
        </p:nvSpPr>
        <p:spPr>
          <a:xfrm>
            <a:off x="2917003" y="152400"/>
            <a:ext cx="1121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Task</a:t>
            </a:r>
            <a:endParaRPr lang="en-US" sz="1400" dirty="0">
              <a:latin typeface="Broadway" pitchFamily="82" charset="0"/>
            </a:endParaRPr>
          </a:p>
        </p:txBody>
      </p:sp>
      <p:sp>
        <p:nvSpPr>
          <p:cNvPr id="23" name="TextBox 22">
            <a:hlinkClick r:id="rId5" action="ppaction://hlinksldjump"/>
          </p:cNvPr>
          <p:cNvSpPr txBox="1"/>
          <p:nvPr/>
        </p:nvSpPr>
        <p:spPr>
          <a:xfrm>
            <a:off x="3874208" y="545068"/>
            <a:ext cx="1578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sp>
        <p:nvSpPr>
          <p:cNvPr id="25" name="TextBox 24">
            <a:hlinkClick r:id="rId6" action="ppaction://hlinksldjump"/>
          </p:cNvPr>
          <p:cNvSpPr txBox="1"/>
          <p:nvPr/>
        </p:nvSpPr>
        <p:spPr>
          <a:xfrm>
            <a:off x="4876800" y="164068"/>
            <a:ext cx="1357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Evaluation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6" name="TextBox 25">
            <a:hlinkClick r:id="rId7" action="ppaction://hlinksldjump"/>
          </p:cNvPr>
          <p:cNvSpPr txBox="1"/>
          <p:nvPr/>
        </p:nvSpPr>
        <p:spPr>
          <a:xfrm>
            <a:off x="6234714" y="606623"/>
            <a:ext cx="1383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Conclusion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7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86" y="520824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244" y="460177"/>
            <a:ext cx="491956" cy="49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1524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TextBox 29">
            <a:hlinkClick r:id="rId3" action="ppaction://hlinksldjump"/>
          </p:cNvPr>
          <p:cNvSpPr txBox="1"/>
          <p:nvPr/>
        </p:nvSpPr>
        <p:spPr>
          <a:xfrm>
            <a:off x="1285303" y="621268"/>
            <a:ext cx="1457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Introduction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1" name="Picture 1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798034" y="267577"/>
            <a:ext cx="526940" cy="29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>
                        <a14:foregroundMark x1="13143" y1="57868" x2="13143" y2="57868"/>
                        <a14:foregroundMark x1="28571" y1="21827" x2="28571" y2="21827"/>
                        <a14:foregroundMark x1="29714" y1="15228" x2="29714" y2="15228"/>
                        <a14:foregroundMark x1="70857" y1="27411" x2="70857" y2="27411"/>
                        <a14:foregroundMark x1="93714" y1="48731" x2="93714" y2="48731"/>
                        <a14:foregroundMark x1="78571" y1="59391" x2="78571" y2="59391"/>
                        <a14:foregroundMark x1="33714" y1="18782" x2="33714" y2="18782"/>
                        <a14:foregroundMark x1="30286" y1="21827" x2="30286" y2="21827"/>
                        <a14:foregroundMark x1="56571" y1="90863" x2="56571" y2="90863"/>
                        <a14:foregroundMark x1="16000" y1="85787" x2="16000" y2="857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569434" y="267575"/>
            <a:ext cx="526942" cy="29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4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714" y="533400"/>
            <a:ext cx="371960" cy="34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106" y="223163"/>
            <a:ext cx="444696" cy="44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2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42000" y1="82000" x2="42000" y2="82000"/>
                        <a14:foregroundMark x1="18000" y1="51000" x2="18000" y2="51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80106" y="231580"/>
            <a:ext cx="454220" cy="454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4296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dhutchinson01\AppData\Local\Microsoft\Windows\Temporary Internet Files\Content.IE5\4I946JQ1\MC90013877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998" y="152400"/>
            <a:ext cx="3676002" cy="196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0668" y="2057400"/>
            <a:ext cx="7543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Britannic Bold" pitchFamily="34" charset="0"/>
              </a:rPr>
              <a:t>What are the months during summer?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Britannic Bold" pitchFamily="34" charset="0"/>
              </a:rPr>
              <a:t>What is the weather usually like during summer?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Britannic Bold" pitchFamily="34" charset="0"/>
              </a:rPr>
              <a:t>What are some holidays during the summer months?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Britannic Bold" pitchFamily="34" charset="0"/>
              </a:rPr>
              <a:t>List some fun things you like to do in the summer, and what other people could do in the summer.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244" y="570694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ritannic Bold" pitchFamily="34" charset="0"/>
              </a:rPr>
              <a:t> You </a:t>
            </a:r>
            <a:r>
              <a:rPr lang="en-US" dirty="0">
                <a:latin typeface="Britannic Bold" pitchFamily="34" charset="0"/>
              </a:rPr>
              <a:t>will be researching SUMMER!! </a:t>
            </a:r>
            <a:endParaRPr lang="en-US" dirty="0" smtClean="0">
              <a:latin typeface="Britannic Bold" pitchFamily="34" charset="0"/>
            </a:endParaRPr>
          </a:p>
          <a:p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1. Get on the computer with assistance from your teacher or an adult. While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researching you will need to find the answers to these four questions: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6145" y="3856672"/>
            <a:ext cx="342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Once you did research you need to start putting your poster together. You will want to include your information along with some pictures.  </a:t>
            </a:r>
          </a:p>
          <a:p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5244768"/>
            <a:ext cx="31998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4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See your teacher to get two doll. Go through the box of clothes and pick out two outfits that you could wear during summer. Dress your dolls in these clothes. 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31121" y="636988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pic>
        <p:nvPicPr>
          <p:cNvPr id="9" name="Picture 7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5983432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0091" y="3856589"/>
            <a:ext cx="3657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2. Watch the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6"/>
              </a:rPr>
              <a:t> video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provided to help you answer the questions. After you have watched the video you will need to listen and follow along with the 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7"/>
              </a:rPr>
              <a:t>song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to find some fun activities!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48600" y="5257800"/>
            <a:ext cx="145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When you are done click here </a:t>
            </a:r>
          </a:p>
        </p:txBody>
      </p:sp>
    </p:spTree>
    <p:extLst>
      <p:ext uri="{BB962C8B-B14F-4D97-AF65-F5344CB8AC3E}">
        <p14:creationId xmlns:p14="http://schemas.microsoft.com/office/powerpoint/2010/main" val="285618885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hutchinson01\AppData\Local\Microsoft\Windows\Temporary Internet Files\Content.IE5\4I946JQ1\MC90043446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1992" y="1104276"/>
            <a:ext cx="2939234" cy="209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dhutchinson01\AppData\Local\Microsoft\Windows\Temporary Internet Files\Content.IE5\J2IBS0WD\MC90002066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2" y="4627655"/>
            <a:ext cx="2341433" cy="219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4400" y="14478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the months during </a:t>
            </a:r>
            <a:r>
              <a:rPr lang="en-US" dirty="0" smtClean="0">
                <a:latin typeface="Britannic Bold" pitchFamily="34" charset="0"/>
              </a:rPr>
              <a:t>fall?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is the weather usually like during </a:t>
            </a:r>
            <a:r>
              <a:rPr lang="en-US" dirty="0" smtClean="0">
                <a:latin typeface="Britannic Bold" pitchFamily="34" charset="0"/>
              </a:rPr>
              <a:t>fall?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some holidays during the </a:t>
            </a:r>
            <a:r>
              <a:rPr lang="en-US" dirty="0" smtClean="0">
                <a:latin typeface="Britannic Bold" pitchFamily="34" charset="0"/>
              </a:rPr>
              <a:t>fall </a:t>
            </a:r>
            <a:r>
              <a:rPr lang="en-US" dirty="0">
                <a:latin typeface="Britannic Bold" pitchFamily="34" charset="0"/>
              </a:rPr>
              <a:t>months?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List some fun things you like to do in the </a:t>
            </a:r>
            <a:r>
              <a:rPr lang="en-US" dirty="0" smtClean="0">
                <a:latin typeface="Britannic Bold" pitchFamily="34" charset="0"/>
              </a:rPr>
              <a:t>fall, </a:t>
            </a:r>
            <a:r>
              <a:rPr lang="en-US" dirty="0">
                <a:latin typeface="Britannic Bold" pitchFamily="34" charset="0"/>
              </a:rPr>
              <a:t>and what other people could do in the </a:t>
            </a:r>
            <a:r>
              <a:rPr lang="en-US" dirty="0" smtClean="0">
                <a:latin typeface="Britannic Bold" pitchFamily="34" charset="0"/>
              </a:rPr>
              <a:t>fall.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52400"/>
            <a:ext cx="5638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Britannic Bold" pitchFamily="34" charset="0"/>
              </a:rPr>
              <a:t>You will be researching FALL!! </a:t>
            </a:r>
          </a:p>
          <a:p>
            <a:endParaRPr lang="en-US" dirty="0"/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1. Get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on the computer with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assistance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from your teacher or an adult.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While researching you will need to find the answers to these four questions:</a:t>
            </a:r>
            <a:endParaRPr lang="en-US" dirty="0"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56161" y="3980754"/>
            <a:ext cx="1600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4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See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your teacher to get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doll. Go through the box of clothes and pick out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outfits that you could wear during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fall.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Dress your dolls in these clothes.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4114800" y="4016276"/>
            <a:ext cx="1752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Once you did research you need to start putting your poster together. You will want to include your information along with some pictures.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153401" y="64124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pic>
        <p:nvPicPr>
          <p:cNvPr id="10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792" y="6019800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76400" y="4016276"/>
            <a:ext cx="2324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2. Watch the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7"/>
              </a:rPr>
              <a:t> video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provided to help you answer the questions. After you have watched the video you will need to listen and follow along with the 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8"/>
              </a:rPr>
              <a:t>song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to find some fun activities!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48600" y="5257800"/>
            <a:ext cx="145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When you are done click here </a:t>
            </a:r>
          </a:p>
        </p:txBody>
      </p:sp>
    </p:spTree>
    <p:extLst>
      <p:ext uri="{BB962C8B-B14F-4D97-AF65-F5344CB8AC3E}">
        <p14:creationId xmlns:p14="http://schemas.microsoft.com/office/powerpoint/2010/main" val="3440513073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hutchinson01\AppData\Local\Microsoft\Windows\Temporary Internet Files\Content.IE5\7N1DRXDM\MC900434459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653" y="0"/>
            <a:ext cx="3895716" cy="212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hutchinson01\AppData\Local\Microsoft\Windows\Temporary Internet Files\Content.IE5\4I946JQ1\MC90029028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34" y="5275482"/>
            <a:ext cx="1182766" cy="145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" y="2145644"/>
            <a:ext cx="6019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the months during </a:t>
            </a:r>
            <a:r>
              <a:rPr lang="en-US" dirty="0" smtClean="0">
                <a:latin typeface="Britannic Bold" pitchFamily="34" charset="0"/>
              </a:rPr>
              <a:t>spring?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is the weather usually like during </a:t>
            </a:r>
            <a:r>
              <a:rPr lang="en-US" dirty="0" smtClean="0">
                <a:latin typeface="Britannic Bold" pitchFamily="34" charset="0"/>
              </a:rPr>
              <a:t>spring?</a:t>
            </a:r>
            <a:endParaRPr lang="en-US" dirty="0">
              <a:latin typeface="Britannic Bold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What are some holidays during the </a:t>
            </a:r>
            <a:r>
              <a:rPr lang="en-US" dirty="0" smtClean="0">
                <a:latin typeface="Britannic Bold" pitchFamily="34" charset="0"/>
              </a:rPr>
              <a:t>spring </a:t>
            </a:r>
            <a:r>
              <a:rPr lang="en-US" dirty="0">
                <a:latin typeface="Britannic Bold" pitchFamily="34" charset="0"/>
              </a:rPr>
              <a:t>months?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Britannic Bold" pitchFamily="34" charset="0"/>
              </a:rPr>
              <a:t>List some fun things you like to do in the </a:t>
            </a:r>
            <a:r>
              <a:rPr lang="en-US" dirty="0" smtClean="0">
                <a:latin typeface="Britannic Bold" pitchFamily="34" charset="0"/>
              </a:rPr>
              <a:t>spring, </a:t>
            </a:r>
            <a:r>
              <a:rPr lang="en-US" dirty="0">
                <a:latin typeface="Britannic Bold" pitchFamily="34" charset="0"/>
              </a:rPr>
              <a:t>and what other people could do in the </a:t>
            </a:r>
            <a:r>
              <a:rPr lang="en-US" dirty="0" smtClean="0">
                <a:latin typeface="Britannic Bold" pitchFamily="34" charset="0"/>
              </a:rPr>
              <a:t>spring. </a:t>
            </a:r>
            <a:endParaRPr lang="en-US" dirty="0">
              <a:latin typeface="Britannic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99646" y="3962400"/>
            <a:ext cx="16907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4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See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your teacher to get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doll. Go through the box of clothes and pick out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two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outfits that you could wear during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spring.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Dress your dolls in these clothes. </a:t>
            </a:r>
          </a:p>
        </p:txBody>
      </p:sp>
      <p:sp>
        <p:nvSpPr>
          <p:cNvPr id="4" name="Rectangle 3"/>
          <p:cNvSpPr/>
          <p:nvPr/>
        </p:nvSpPr>
        <p:spPr>
          <a:xfrm>
            <a:off x="3870846" y="3962400"/>
            <a:ext cx="1828800" cy="2371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3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 Once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 did research you need to start putting your poster together. You will want to include your information along with some pictures. </a:t>
            </a:r>
          </a:p>
        </p:txBody>
      </p:sp>
      <p:sp>
        <p:nvSpPr>
          <p:cNvPr id="5" name="Rectangle 4"/>
          <p:cNvSpPr/>
          <p:nvPr/>
        </p:nvSpPr>
        <p:spPr>
          <a:xfrm>
            <a:off x="261622" y="650119"/>
            <a:ext cx="47340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Britannic Bold" pitchFamily="34" charset="0"/>
              </a:rPr>
              <a:t>You will be researching </a:t>
            </a:r>
            <a:r>
              <a:rPr lang="en-US" dirty="0" smtClean="0">
                <a:latin typeface="Britannic Bold" pitchFamily="34" charset="0"/>
              </a:rPr>
              <a:t>SPRING!!</a:t>
            </a:r>
          </a:p>
          <a:p>
            <a:endParaRPr lang="en-US" dirty="0">
              <a:latin typeface="Aparajita" pitchFamily="34" charset="0"/>
              <a:cs typeface="Aparajita" pitchFamily="34" charset="0"/>
            </a:endParaRPr>
          </a:p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1.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Get on the computer with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assistance from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your teacher or an adult.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 While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researching you will need to find the answers to these four questions: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24969" y="640148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Broadway" pitchFamily="82" charset="0"/>
              </a:rPr>
              <a:t>Process</a:t>
            </a:r>
            <a:r>
              <a:rPr lang="en-US" dirty="0" smtClean="0">
                <a:latin typeface="Broadway" pitchFamily="82" charset="0"/>
              </a:rPr>
              <a:t> </a:t>
            </a:r>
            <a:endParaRPr lang="en-US" dirty="0">
              <a:latin typeface="Broadway" pitchFamily="82" charset="0"/>
            </a:endParaRPr>
          </a:p>
        </p:txBody>
      </p:sp>
      <p:pic>
        <p:nvPicPr>
          <p:cNvPr id="9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6827" y1="16221" x2="56827" y2="16221"/>
                        <a14:foregroundMark x1="41513" y1="16221" x2="41513" y2="16221"/>
                        <a14:foregroundMark x1="42066" y1="70229" x2="42066" y2="70229"/>
                        <a14:foregroundMark x1="36716" y1="77290" x2="36716" y2="77290"/>
                        <a14:foregroundMark x1="15683" y1="82634" x2="15683" y2="82634"/>
                        <a14:foregroundMark x1="10332" y1="60878" x2="10332" y2="60878"/>
                        <a14:foregroundMark x1="11255" y1="53435" x2="11255" y2="53435"/>
                        <a14:foregroundMark x1="16974" y1="65649" x2="16974" y2="65649"/>
                        <a14:foregroundMark x1="21587" y1="53244" x2="21587" y2="53244"/>
                        <a14:foregroundMark x1="21771" y1="64122" x2="21771" y2="64122"/>
                        <a14:foregroundMark x1="26015" y1="64695" x2="26015" y2="64695"/>
                        <a14:foregroundMark x1="35055" y1="61832" x2="35055" y2="61832"/>
                        <a14:foregroundMark x1="41697" y1="57443" x2="41697" y2="57443"/>
                        <a14:foregroundMark x1="49815" y1="61641" x2="49815" y2="61641"/>
                        <a14:foregroundMark x1="55904" y1="74046" x2="55904" y2="74046"/>
                        <a14:foregroundMark x1="48524" y1="76908" x2="48524" y2="76908"/>
                        <a14:foregroundMark x1="53690" y1="89885" x2="53690" y2="89885"/>
                        <a14:foregroundMark x1="64391" y1="84160" x2="64391" y2="84160"/>
                        <a14:foregroundMark x1="65314" y1="70802" x2="65314" y2="70802"/>
                        <a14:foregroundMark x1="63838" y1="59542" x2="63838" y2="59542"/>
                        <a14:foregroundMark x1="73801" y1="54962" x2="73801" y2="54962"/>
                        <a14:foregroundMark x1="81734" y1="53435" x2="81734" y2="53435"/>
                        <a14:foregroundMark x1="74354" y1="67939" x2="74354" y2="67939"/>
                        <a14:foregroundMark x1="90590" y1="64504" x2="90590" y2="64504"/>
                        <a14:foregroundMark x1="89668" y1="54962" x2="89668" y2="549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9360" y="6008818"/>
            <a:ext cx="565042" cy="546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38300" y="3962400"/>
            <a:ext cx="2209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parajita" pitchFamily="34" charset="0"/>
                <a:cs typeface="Aparajita" pitchFamily="34" charset="0"/>
              </a:rPr>
              <a:t>2. Watch the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7"/>
              </a:rPr>
              <a:t> video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provided to help you answer the questions. After you have watched the video you will need to listen and follow along with the </a:t>
            </a:r>
            <a:r>
              <a:rPr lang="en-US" dirty="0" smtClean="0">
                <a:latin typeface="Aparajita" pitchFamily="34" charset="0"/>
                <a:cs typeface="Aparajita" pitchFamily="34" charset="0"/>
                <a:hlinkClick r:id="rId8"/>
              </a:rPr>
              <a:t>song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to find some fun activities!</a:t>
            </a:r>
            <a:endParaRPr lang="en-US" dirty="0">
              <a:latin typeface="Aparajita" pitchFamily="34" charset="0"/>
              <a:cs typeface="Aparajita" pitchFamily="34" charset="0"/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848600" y="5257800"/>
            <a:ext cx="1453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arajita" pitchFamily="34" charset="0"/>
                <a:cs typeface="Aparajita" pitchFamily="34" charset="0"/>
              </a:rPr>
              <a:t>When you are done click here </a:t>
            </a:r>
          </a:p>
        </p:txBody>
      </p:sp>
    </p:spTree>
    <p:extLst>
      <p:ext uri="{BB962C8B-B14F-4D97-AF65-F5344CB8AC3E}">
        <p14:creationId xmlns:p14="http://schemas.microsoft.com/office/powerpoint/2010/main" val="36015169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1118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Bellarmine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50</cp:revision>
  <dcterms:created xsi:type="dcterms:W3CDTF">2012-02-23T00:13:22Z</dcterms:created>
  <dcterms:modified xsi:type="dcterms:W3CDTF">2012-04-17T13:29:59Z</dcterms:modified>
</cp:coreProperties>
</file>