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9" autoAdjust="0"/>
    <p:restoredTop sz="94671" autoAdjust="0"/>
  </p:normalViewPr>
  <p:slideViewPr>
    <p:cSldViewPr>
      <p:cViewPr varScale="1">
        <p:scale>
          <a:sx n="70" d="100"/>
          <a:sy n="70" d="100"/>
        </p:scale>
        <p:origin x="-51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52FFF5-E54B-4CB7-883F-A6497C7887F5}" type="datetimeFigureOut">
              <a:rPr lang="en-US" smtClean="0"/>
              <a:t>5/3/2012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894FD9-7A15-4B3A-B261-7CEF105940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75728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52FFF5-E54B-4CB7-883F-A6497C7887F5}" type="datetimeFigureOut">
              <a:rPr lang="en-US" smtClean="0"/>
              <a:t>5/3/2012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894FD9-7A15-4B3A-B261-7CEF105940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00265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52FFF5-E54B-4CB7-883F-A6497C7887F5}" type="datetimeFigureOut">
              <a:rPr lang="en-US" smtClean="0"/>
              <a:t>5/3/2012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894FD9-7A15-4B3A-B261-7CEF105940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90206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52FFF5-E54B-4CB7-883F-A6497C7887F5}" type="datetimeFigureOut">
              <a:rPr lang="en-US" smtClean="0"/>
              <a:t>5/3/2012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894FD9-7A15-4B3A-B261-7CEF105940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50313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52FFF5-E54B-4CB7-883F-A6497C7887F5}" type="datetimeFigureOut">
              <a:rPr lang="en-US" smtClean="0"/>
              <a:t>5/3/2012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894FD9-7A15-4B3A-B261-7CEF105940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58022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52FFF5-E54B-4CB7-883F-A6497C7887F5}" type="datetimeFigureOut">
              <a:rPr lang="en-US" smtClean="0"/>
              <a:t>5/3/2012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894FD9-7A15-4B3A-B261-7CEF105940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94515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52FFF5-E54B-4CB7-883F-A6497C7887F5}" type="datetimeFigureOut">
              <a:rPr lang="en-US" smtClean="0"/>
              <a:t>5/3/2012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894FD9-7A15-4B3A-B261-7CEF105940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49388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52FFF5-E54B-4CB7-883F-A6497C7887F5}" type="datetimeFigureOut">
              <a:rPr lang="en-US" smtClean="0"/>
              <a:t>5/3/2012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894FD9-7A15-4B3A-B261-7CEF105940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10907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52FFF5-E54B-4CB7-883F-A6497C7887F5}" type="datetimeFigureOut">
              <a:rPr lang="en-US" smtClean="0"/>
              <a:t>5/3/2012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894FD9-7A15-4B3A-B261-7CEF105940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17909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52FFF5-E54B-4CB7-883F-A6497C7887F5}" type="datetimeFigureOut">
              <a:rPr lang="en-US" smtClean="0"/>
              <a:t>5/3/2012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894FD9-7A15-4B3A-B261-7CEF105940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67605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52FFF5-E54B-4CB7-883F-A6497C7887F5}" type="datetimeFigureOut">
              <a:rPr lang="en-US" smtClean="0"/>
              <a:t>5/3/2012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894FD9-7A15-4B3A-B261-7CEF105940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77963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52FFF5-E54B-4CB7-883F-A6497C7887F5}" type="datetimeFigureOut">
              <a:rPr lang="en-US" smtClean="0"/>
              <a:t>5/3/2012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894FD9-7A15-4B3A-B261-7CEF105940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56753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3" Type="http://schemas.openxmlformats.org/officeDocument/2006/relationships/image" Target="../media/image1.jpg"/><Relationship Id="rId7" Type="http://schemas.openxmlformats.org/officeDocument/2006/relationships/image" Target="../media/image3.jpg"/><Relationship Id="rId2" Type="http://schemas.openxmlformats.org/officeDocument/2006/relationships/slide" Target="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jpg"/><Relationship Id="rId5" Type="http://schemas.openxmlformats.org/officeDocument/2006/relationships/audio" Target="../media/audio1.wav"/><Relationship Id="rId4" Type="http://schemas.openxmlformats.org/officeDocument/2006/relationships/slide" Target="slide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hyperlink" Target="http://sesbraves.wikispaces.com/2012+Final+" TargetMode="External"/><Relationship Id="rId1" Type="http://schemas.openxmlformats.org/officeDocument/2006/relationships/slideLayout" Target="../slideLayouts/slideLayout1.xml"/><Relationship Id="rId4" Type="http://schemas.openxmlformats.org/officeDocument/2006/relationships/slide" Target="slid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1432" y="502919"/>
            <a:ext cx="2127250" cy="2859024"/>
          </a:xfrm>
          <a:prstGeom prst="rect">
            <a:avLst/>
          </a:prstGeom>
        </p:spPr>
      </p:pic>
      <p:pic>
        <p:nvPicPr>
          <p:cNvPr id="5" name="Picture 4">
            <a:hlinkClick r:id="rId4" action="ppaction://hlinksldjump">
              <a:snd r:embed="rId5" name="breeze.wav"/>
            </a:hlinkClick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" y="396239"/>
            <a:ext cx="2286000" cy="307238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7600" y="3447842"/>
            <a:ext cx="2181679" cy="2932176"/>
          </a:xfrm>
          <a:prstGeom prst="rect">
            <a:avLst/>
          </a:prstGeom>
        </p:spPr>
      </p:pic>
      <p:sp>
        <p:nvSpPr>
          <p:cNvPr id="7" name="Action Button: Custom 6">
            <a:hlinkClick r:id="rId8" action="ppaction://hlinksldjump" highlightClick="1"/>
          </p:cNvPr>
          <p:cNvSpPr/>
          <p:nvPr/>
        </p:nvSpPr>
        <p:spPr>
          <a:xfrm>
            <a:off x="3553279" y="3361943"/>
            <a:ext cx="2286000" cy="3115057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03881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2800" y="1828800"/>
            <a:ext cx="1981200" cy="2662733"/>
          </a:xfrm>
          <a:prstGeom prst="rect">
            <a:avLst/>
          </a:prstGeom>
        </p:spPr>
      </p:pic>
      <p:sp>
        <p:nvSpPr>
          <p:cNvPr id="3" name="Action Button: Home 2">
            <a:hlinkClick r:id="rId3" action="ppaction://hlinksldjump" highlightClick="1"/>
          </p:cNvPr>
          <p:cNvSpPr/>
          <p:nvPr/>
        </p:nvSpPr>
        <p:spPr>
          <a:xfrm>
            <a:off x="8305800" y="6172200"/>
            <a:ext cx="762000" cy="609600"/>
          </a:xfrm>
          <a:prstGeom prst="actionButtonHome">
            <a:avLst/>
          </a:prstGeom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51861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1400" y="1676400"/>
            <a:ext cx="2211161" cy="2971800"/>
          </a:xfrm>
          <a:prstGeom prst="rect">
            <a:avLst/>
          </a:prstGeom>
        </p:spPr>
      </p:pic>
      <p:sp>
        <p:nvSpPr>
          <p:cNvPr id="3" name="Action Button: Home 2">
            <a:hlinkClick r:id="rId3" action="ppaction://hlinksldjump" highlightClick="1"/>
          </p:cNvPr>
          <p:cNvSpPr/>
          <p:nvPr/>
        </p:nvSpPr>
        <p:spPr>
          <a:xfrm>
            <a:off x="8382000" y="6096000"/>
            <a:ext cx="685800" cy="685800"/>
          </a:xfrm>
          <a:prstGeom prst="actionButtonHome">
            <a:avLst/>
          </a:prstGeom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51861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hlinkClick r:id="rId2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7600" y="1905000"/>
            <a:ext cx="2043113" cy="2745944"/>
          </a:xfrm>
          <a:prstGeom prst="rect">
            <a:avLst/>
          </a:prstGeom>
        </p:spPr>
      </p:pic>
      <p:sp>
        <p:nvSpPr>
          <p:cNvPr id="3" name="Action Button: Home 2">
            <a:hlinkClick r:id="rId4" action="ppaction://hlinksldjump" highlightClick="1"/>
          </p:cNvPr>
          <p:cNvSpPr/>
          <p:nvPr/>
        </p:nvSpPr>
        <p:spPr>
          <a:xfrm>
            <a:off x="8229600" y="6019800"/>
            <a:ext cx="762000" cy="762000"/>
          </a:xfrm>
          <a:prstGeom prst="actionButtonHome">
            <a:avLst/>
          </a:prstGeom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51861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</TotalTime>
  <Words>0</Words>
  <Application>Microsoft Office PowerPoint</Application>
  <PresentationFormat>On-screen Show (4:3)</PresentationFormat>
  <Paragraphs>0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>Bellarmine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Windows User</dc:creator>
  <cp:lastModifiedBy>Windows User</cp:lastModifiedBy>
  <cp:revision>2</cp:revision>
  <dcterms:created xsi:type="dcterms:W3CDTF">2012-05-03T12:52:08Z</dcterms:created>
  <dcterms:modified xsi:type="dcterms:W3CDTF">2012-05-03T13:07:45Z</dcterms:modified>
</cp:coreProperties>
</file>